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59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52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01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51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5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56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6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75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06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5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53CE-E843-4086-B4F1-42BA0AC39B1B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97CC-EC53-4E38-96C4-1BC9F24EE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0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2941" y="1738183"/>
            <a:ext cx="785065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IDEAS</a:t>
            </a:r>
            <a:endParaRPr lang="en-US" sz="20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6457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Horrell</dc:creator>
  <cp:lastModifiedBy>Paul Horrell</cp:lastModifiedBy>
  <cp:revision>2</cp:revision>
  <dcterms:created xsi:type="dcterms:W3CDTF">2014-01-05T06:37:01Z</dcterms:created>
  <dcterms:modified xsi:type="dcterms:W3CDTF">2014-01-05T06:57:44Z</dcterms:modified>
</cp:coreProperties>
</file>